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1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2247-84B9-42E2-899E-B987E1BDE73E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E537-5A93-477F-90C7-BEBED0650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380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2247-84B9-42E2-899E-B987E1BDE73E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E537-5A93-477F-90C7-BEBED0650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889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2247-84B9-42E2-899E-B987E1BDE73E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E537-5A93-477F-90C7-BEBED0650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90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2247-84B9-42E2-899E-B987E1BDE73E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E537-5A93-477F-90C7-BEBED0650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05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2247-84B9-42E2-899E-B987E1BDE73E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E537-5A93-477F-90C7-BEBED0650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829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2247-84B9-42E2-899E-B987E1BDE73E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E537-5A93-477F-90C7-BEBED0650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303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2247-84B9-42E2-899E-B987E1BDE73E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E537-5A93-477F-90C7-BEBED0650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58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2247-84B9-42E2-899E-B987E1BDE73E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E537-5A93-477F-90C7-BEBED0650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93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2247-84B9-42E2-899E-B987E1BDE73E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E537-5A93-477F-90C7-BEBED0650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38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2247-84B9-42E2-899E-B987E1BDE73E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E537-5A93-477F-90C7-BEBED0650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072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2247-84B9-42E2-899E-B987E1BDE73E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E537-5A93-477F-90C7-BEBED0650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34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82247-84B9-42E2-899E-B987E1BDE73E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4E537-5A93-477F-90C7-BEBED0650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894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7BCB23A-FAF7-F091-8790-938E5790835C}"/>
              </a:ext>
            </a:extLst>
          </p:cNvPr>
          <p:cNvSpPr txBox="1"/>
          <p:nvPr/>
        </p:nvSpPr>
        <p:spPr>
          <a:xfrm>
            <a:off x="830425" y="896741"/>
            <a:ext cx="724988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PowerPoint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文書を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Web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ページから簡単に提示できます。</a:t>
            </a:r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利用者は、必要に応じてダウンロード、印刷などをして利用します。</a:t>
            </a:r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エントリーシートや募集要項の提示ほか幅広く活用できます。</a:t>
            </a:r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37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</TotalTime>
  <Words>39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崇司 今川</dc:creator>
  <cp:lastModifiedBy>崇司 今川</cp:lastModifiedBy>
  <cp:revision>2</cp:revision>
  <dcterms:created xsi:type="dcterms:W3CDTF">2023-02-24T00:41:50Z</dcterms:created>
  <dcterms:modified xsi:type="dcterms:W3CDTF">2023-02-27T02:24:39Z</dcterms:modified>
</cp:coreProperties>
</file>